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7559675" cy="10691495"/>
  <p:notesSz cx="6858000" cy="9144000"/>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2" userDrawn="1">
          <p15:clr>
            <a:srgbClr val="A4A3A4"/>
          </p15:clr>
        </p15:guide>
        <p15:guide id="2" pos="23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0" d="100"/>
          <a:sy n="100" d="100"/>
        </p:scale>
        <p:origin x="-5532" y="-102"/>
      </p:cViewPr>
      <p:guideLst>
        <p:guide orient="horz" pos="3332"/>
        <p:guide pos="23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3.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67024" y="3321658"/>
            <a:ext cx="6426277" cy="229199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34049" y="6059172"/>
            <a:ext cx="5292228" cy="2732568"/>
          </a:xfrm>
        </p:spPr>
        <p:txBody>
          <a:bodyPr/>
          <a:lstStyle>
            <a:lvl1pPr marL="0" indent="0" algn="ctr">
              <a:buNone/>
              <a:defRPr>
                <a:solidFill>
                  <a:schemeClr val="tx1">
                    <a:tint val="75000"/>
                  </a:schemeClr>
                </a:solidFill>
              </a:defRPr>
            </a:lvl1pPr>
            <a:lvl2pPr marL="739775" indent="0" algn="ctr">
              <a:buNone/>
              <a:defRPr>
                <a:solidFill>
                  <a:schemeClr val="tx1">
                    <a:tint val="75000"/>
                  </a:schemeClr>
                </a:solidFill>
              </a:defRPr>
            </a:lvl2pPr>
            <a:lvl3pPr marL="1478280" indent="0" algn="ctr">
              <a:buNone/>
              <a:defRPr>
                <a:solidFill>
                  <a:schemeClr val="tx1">
                    <a:tint val="75000"/>
                  </a:schemeClr>
                </a:solidFill>
              </a:defRPr>
            </a:lvl3pPr>
            <a:lvl4pPr marL="2218055" indent="0" algn="ctr">
              <a:buNone/>
              <a:defRPr>
                <a:solidFill>
                  <a:schemeClr val="tx1">
                    <a:tint val="75000"/>
                  </a:schemeClr>
                </a:solidFill>
              </a:defRPr>
            </a:lvl4pPr>
            <a:lvl5pPr marL="2958465" indent="0" algn="ctr">
              <a:buNone/>
              <a:defRPr>
                <a:solidFill>
                  <a:schemeClr val="tx1">
                    <a:tint val="75000"/>
                  </a:schemeClr>
                </a:solidFill>
              </a:defRPr>
            </a:lvl5pPr>
            <a:lvl6pPr marL="3697605" indent="0" algn="ctr">
              <a:buNone/>
              <a:defRPr>
                <a:solidFill>
                  <a:schemeClr val="tx1">
                    <a:tint val="75000"/>
                  </a:schemeClr>
                </a:solidFill>
              </a:defRPr>
            </a:lvl6pPr>
            <a:lvl7pPr marL="4436745" indent="0" algn="ctr">
              <a:buNone/>
              <a:defRPr>
                <a:solidFill>
                  <a:schemeClr val="tx1">
                    <a:tint val="75000"/>
                  </a:schemeClr>
                </a:solidFill>
              </a:defRPr>
            </a:lvl7pPr>
            <a:lvl8pPr marL="5175885" indent="0" algn="ctr">
              <a:buNone/>
              <a:defRPr>
                <a:solidFill>
                  <a:schemeClr val="tx1">
                    <a:tint val="75000"/>
                  </a:schemeClr>
                </a:solidFill>
              </a:defRPr>
            </a:lvl8pPr>
            <a:lvl9pPr marL="59156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81236" y="428204"/>
            <a:ext cx="1701072" cy="912341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78016" y="428204"/>
            <a:ext cx="4977214" cy="912341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97214" y="6871024"/>
            <a:ext cx="6426277" cy="2123680"/>
          </a:xfrm>
        </p:spPr>
        <p:txBody>
          <a:bodyPr anchor="t"/>
          <a:lstStyle>
            <a:lvl1pPr algn="l">
              <a:defRPr sz="647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7214" y="4532004"/>
            <a:ext cx="6426277" cy="2339018"/>
          </a:xfrm>
        </p:spPr>
        <p:txBody>
          <a:bodyPr anchor="b"/>
          <a:lstStyle>
            <a:lvl1pPr marL="0" indent="0">
              <a:buNone/>
              <a:defRPr sz="3235">
                <a:solidFill>
                  <a:schemeClr val="tx1">
                    <a:tint val="75000"/>
                  </a:schemeClr>
                </a:solidFill>
              </a:defRPr>
            </a:lvl1pPr>
            <a:lvl2pPr marL="739775" indent="0">
              <a:buNone/>
              <a:defRPr sz="2910">
                <a:solidFill>
                  <a:schemeClr val="tx1">
                    <a:tint val="75000"/>
                  </a:schemeClr>
                </a:solidFill>
              </a:defRPr>
            </a:lvl2pPr>
            <a:lvl3pPr marL="1478280" indent="0">
              <a:buNone/>
              <a:defRPr sz="2590">
                <a:solidFill>
                  <a:schemeClr val="tx1">
                    <a:tint val="75000"/>
                  </a:schemeClr>
                </a:solidFill>
              </a:defRPr>
            </a:lvl3pPr>
            <a:lvl4pPr marL="2218055" indent="0">
              <a:buNone/>
              <a:defRPr sz="2265">
                <a:solidFill>
                  <a:schemeClr val="tx1">
                    <a:tint val="75000"/>
                  </a:schemeClr>
                </a:solidFill>
              </a:defRPr>
            </a:lvl4pPr>
            <a:lvl5pPr marL="2958465" indent="0">
              <a:buNone/>
              <a:defRPr sz="2265">
                <a:solidFill>
                  <a:schemeClr val="tx1">
                    <a:tint val="75000"/>
                  </a:schemeClr>
                </a:solidFill>
              </a:defRPr>
            </a:lvl5pPr>
            <a:lvl6pPr marL="3697605" indent="0">
              <a:buNone/>
              <a:defRPr sz="2265">
                <a:solidFill>
                  <a:schemeClr val="tx1">
                    <a:tint val="75000"/>
                  </a:schemeClr>
                </a:solidFill>
              </a:defRPr>
            </a:lvl6pPr>
            <a:lvl7pPr marL="4436745" indent="0">
              <a:buNone/>
              <a:defRPr sz="2265">
                <a:solidFill>
                  <a:schemeClr val="tx1">
                    <a:tint val="75000"/>
                  </a:schemeClr>
                </a:solidFill>
              </a:defRPr>
            </a:lvl7pPr>
            <a:lvl8pPr marL="5175885" indent="0">
              <a:buNone/>
              <a:defRPr sz="2265">
                <a:solidFill>
                  <a:schemeClr val="tx1">
                    <a:tint val="75000"/>
                  </a:schemeClr>
                </a:solidFill>
              </a:defRPr>
            </a:lvl8pPr>
            <a:lvl9pPr marL="5915660" indent="0">
              <a:buNone/>
              <a:defRPr sz="226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78016" y="2494955"/>
            <a:ext cx="3339143" cy="7056659"/>
          </a:xfrm>
        </p:spPr>
        <p:txBody>
          <a:bodyPr/>
          <a:lstStyle>
            <a:lvl1pPr>
              <a:defRPr sz="4525"/>
            </a:lvl1pPr>
            <a:lvl2pPr>
              <a:defRPr sz="3880"/>
            </a:lvl2pPr>
            <a:lvl3pPr>
              <a:defRPr sz="3235"/>
            </a:lvl3pPr>
            <a:lvl4pPr>
              <a:defRPr sz="2910"/>
            </a:lvl4pPr>
            <a:lvl5pPr>
              <a:defRPr sz="2910"/>
            </a:lvl5pPr>
            <a:lvl6pPr>
              <a:defRPr sz="2910"/>
            </a:lvl6pPr>
            <a:lvl7pPr>
              <a:defRPr sz="2910"/>
            </a:lvl7pPr>
            <a:lvl8pPr>
              <a:defRPr sz="2910"/>
            </a:lvl8pPr>
            <a:lvl9pPr>
              <a:defRPr sz="291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843165" y="2494955"/>
            <a:ext cx="3339143" cy="7056659"/>
          </a:xfrm>
        </p:spPr>
        <p:txBody>
          <a:bodyPr/>
          <a:lstStyle>
            <a:lvl1pPr>
              <a:defRPr sz="4525"/>
            </a:lvl1pPr>
            <a:lvl2pPr>
              <a:defRPr sz="3880"/>
            </a:lvl2pPr>
            <a:lvl3pPr>
              <a:defRPr sz="3235"/>
            </a:lvl3pPr>
            <a:lvl4pPr>
              <a:defRPr sz="2910"/>
            </a:lvl4pPr>
            <a:lvl5pPr>
              <a:defRPr sz="2910"/>
            </a:lvl5pPr>
            <a:lvl6pPr>
              <a:defRPr sz="2910"/>
            </a:lvl6pPr>
            <a:lvl7pPr>
              <a:defRPr sz="2910"/>
            </a:lvl7pPr>
            <a:lvl8pPr>
              <a:defRPr sz="2910"/>
            </a:lvl8pPr>
            <a:lvl9pPr>
              <a:defRPr sz="291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78017" y="2393473"/>
            <a:ext cx="3340456" cy="997486"/>
          </a:xfrm>
        </p:spPr>
        <p:txBody>
          <a:bodyPr anchor="b"/>
          <a:lstStyle>
            <a:lvl1pPr marL="0" indent="0">
              <a:buNone/>
              <a:defRPr sz="3880" b="1"/>
            </a:lvl1pPr>
            <a:lvl2pPr marL="739775" indent="0">
              <a:buNone/>
              <a:defRPr sz="3235" b="1"/>
            </a:lvl2pPr>
            <a:lvl3pPr marL="1478280" indent="0">
              <a:buNone/>
              <a:defRPr sz="2910" b="1"/>
            </a:lvl3pPr>
            <a:lvl4pPr marL="2218055" indent="0">
              <a:buNone/>
              <a:defRPr sz="2590" b="1"/>
            </a:lvl4pPr>
            <a:lvl5pPr marL="2958465" indent="0">
              <a:buNone/>
              <a:defRPr sz="2590" b="1"/>
            </a:lvl5pPr>
            <a:lvl6pPr marL="3697605" indent="0">
              <a:buNone/>
              <a:defRPr sz="2590" b="1"/>
            </a:lvl6pPr>
            <a:lvl7pPr marL="4436745" indent="0">
              <a:buNone/>
              <a:defRPr sz="2590" b="1"/>
            </a:lvl7pPr>
            <a:lvl8pPr marL="5175885" indent="0">
              <a:buNone/>
              <a:defRPr sz="2590" b="1"/>
            </a:lvl8pPr>
            <a:lvl9pPr marL="5915660" indent="0">
              <a:buNone/>
              <a:defRPr sz="259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378017" y="3390958"/>
            <a:ext cx="3340456" cy="6160654"/>
          </a:xfrm>
        </p:spPr>
        <p:txBody>
          <a:bodyPr/>
          <a:lstStyle>
            <a:lvl1pPr>
              <a:defRPr sz="3880"/>
            </a:lvl1pPr>
            <a:lvl2pPr>
              <a:defRPr sz="3235"/>
            </a:lvl2pPr>
            <a:lvl3pPr>
              <a:defRPr sz="2910"/>
            </a:lvl3pPr>
            <a:lvl4pPr>
              <a:defRPr sz="2590"/>
            </a:lvl4pPr>
            <a:lvl5pPr>
              <a:defRPr sz="2590"/>
            </a:lvl5pPr>
            <a:lvl6pPr>
              <a:defRPr sz="2590"/>
            </a:lvl6pPr>
            <a:lvl7pPr>
              <a:defRPr sz="2590"/>
            </a:lvl7pPr>
            <a:lvl8pPr>
              <a:defRPr sz="2590"/>
            </a:lvl8pPr>
            <a:lvl9pPr>
              <a:defRPr sz="259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3840541" y="2393473"/>
            <a:ext cx="3341769" cy="997486"/>
          </a:xfrm>
        </p:spPr>
        <p:txBody>
          <a:bodyPr anchor="b"/>
          <a:lstStyle>
            <a:lvl1pPr marL="0" indent="0">
              <a:buNone/>
              <a:defRPr sz="3880" b="1"/>
            </a:lvl1pPr>
            <a:lvl2pPr marL="739775" indent="0">
              <a:buNone/>
              <a:defRPr sz="3235" b="1"/>
            </a:lvl2pPr>
            <a:lvl3pPr marL="1478280" indent="0">
              <a:buNone/>
              <a:defRPr sz="2910" b="1"/>
            </a:lvl3pPr>
            <a:lvl4pPr marL="2218055" indent="0">
              <a:buNone/>
              <a:defRPr sz="2590" b="1"/>
            </a:lvl4pPr>
            <a:lvl5pPr marL="2958465" indent="0">
              <a:buNone/>
              <a:defRPr sz="2590" b="1"/>
            </a:lvl5pPr>
            <a:lvl6pPr marL="3697605" indent="0">
              <a:buNone/>
              <a:defRPr sz="2590" b="1"/>
            </a:lvl6pPr>
            <a:lvl7pPr marL="4436745" indent="0">
              <a:buNone/>
              <a:defRPr sz="2590" b="1"/>
            </a:lvl7pPr>
            <a:lvl8pPr marL="5175885" indent="0">
              <a:buNone/>
              <a:defRPr sz="2590" b="1"/>
            </a:lvl8pPr>
            <a:lvl9pPr marL="5915660" indent="0">
              <a:buNone/>
              <a:defRPr sz="259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3840541" y="3390958"/>
            <a:ext cx="3341769" cy="6160654"/>
          </a:xfrm>
        </p:spPr>
        <p:txBody>
          <a:bodyPr/>
          <a:lstStyle>
            <a:lvl1pPr>
              <a:defRPr sz="3880"/>
            </a:lvl1pPr>
            <a:lvl2pPr>
              <a:defRPr sz="3235"/>
            </a:lvl2pPr>
            <a:lvl3pPr>
              <a:defRPr sz="2910"/>
            </a:lvl3pPr>
            <a:lvl4pPr>
              <a:defRPr sz="2590"/>
            </a:lvl4pPr>
            <a:lvl5pPr>
              <a:defRPr sz="2590"/>
            </a:lvl5pPr>
            <a:lvl6pPr>
              <a:defRPr sz="2590"/>
            </a:lvl6pPr>
            <a:lvl7pPr>
              <a:defRPr sz="2590"/>
            </a:lvl7pPr>
            <a:lvl8pPr>
              <a:defRPr sz="2590"/>
            </a:lvl8pPr>
            <a:lvl9pPr>
              <a:defRPr sz="259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78016" y="425725"/>
            <a:ext cx="2487295" cy="1811811"/>
          </a:xfrm>
        </p:spPr>
        <p:txBody>
          <a:bodyPr anchor="b"/>
          <a:lstStyle>
            <a:lvl1pPr algn="l">
              <a:defRPr sz="323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55878" y="425729"/>
            <a:ext cx="4226430" cy="9125886"/>
          </a:xfrm>
        </p:spPr>
        <p:txBody>
          <a:bodyPr/>
          <a:lstStyle>
            <a:lvl1pPr>
              <a:defRPr sz="5180"/>
            </a:lvl1pPr>
            <a:lvl2pPr>
              <a:defRPr sz="4525"/>
            </a:lvl2pPr>
            <a:lvl3pPr>
              <a:defRPr sz="3880"/>
            </a:lvl3pPr>
            <a:lvl4pPr>
              <a:defRPr sz="3235"/>
            </a:lvl4pPr>
            <a:lvl5pPr>
              <a:defRPr sz="3235"/>
            </a:lvl5pPr>
            <a:lvl6pPr>
              <a:defRPr sz="3235"/>
            </a:lvl6pPr>
            <a:lvl7pPr>
              <a:defRPr sz="3235"/>
            </a:lvl7pPr>
            <a:lvl8pPr>
              <a:defRPr sz="3235"/>
            </a:lvl8pPr>
            <a:lvl9pPr>
              <a:defRPr sz="32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378016" y="2237539"/>
            <a:ext cx="2487295" cy="7314075"/>
          </a:xfrm>
        </p:spPr>
        <p:txBody>
          <a:bodyPr/>
          <a:lstStyle>
            <a:lvl1pPr marL="0" indent="0">
              <a:buNone/>
              <a:defRPr sz="2265"/>
            </a:lvl1pPr>
            <a:lvl2pPr marL="739775" indent="0">
              <a:buNone/>
              <a:defRPr sz="1945"/>
            </a:lvl2pPr>
            <a:lvl3pPr marL="1478280" indent="0">
              <a:buNone/>
              <a:defRPr sz="1615"/>
            </a:lvl3pPr>
            <a:lvl4pPr marL="2218055" indent="0">
              <a:buNone/>
              <a:defRPr sz="1455"/>
            </a:lvl4pPr>
            <a:lvl5pPr marL="2958465" indent="0">
              <a:buNone/>
              <a:defRPr sz="1455"/>
            </a:lvl5pPr>
            <a:lvl6pPr marL="3697605" indent="0">
              <a:buNone/>
              <a:defRPr sz="1455"/>
            </a:lvl6pPr>
            <a:lvl7pPr marL="4436745" indent="0">
              <a:buNone/>
              <a:defRPr sz="1455"/>
            </a:lvl7pPr>
            <a:lvl8pPr marL="5175885" indent="0">
              <a:buNone/>
              <a:defRPr sz="1455"/>
            </a:lvl8pPr>
            <a:lvl9pPr marL="5915660" indent="0">
              <a:buNone/>
              <a:defRPr sz="145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81876" y="7484859"/>
            <a:ext cx="4536195" cy="883630"/>
          </a:xfrm>
        </p:spPr>
        <p:txBody>
          <a:bodyPr anchor="b"/>
          <a:lstStyle>
            <a:lvl1pPr algn="l">
              <a:defRPr sz="323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481876" y="955409"/>
            <a:ext cx="4536195" cy="6415594"/>
          </a:xfrm>
        </p:spPr>
        <p:txBody>
          <a:bodyPr/>
          <a:lstStyle>
            <a:lvl1pPr marL="0" indent="0">
              <a:buNone/>
              <a:defRPr sz="5180"/>
            </a:lvl1pPr>
            <a:lvl2pPr marL="739775" indent="0">
              <a:buNone/>
              <a:defRPr sz="4525"/>
            </a:lvl2pPr>
            <a:lvl3pPr marL="1478280" indent="0">
              <a:buNone/>
              <a:defRPr sz="3880"/>
            </a:lvl3pPr>
            <a:lvl4pPr marL="2218055" indent="0">
              <a:buNone/>
              <a:defRPr sz="3235"/>
            </a:lvl4pPr>
            <a:lvl5pPr marL="2958465" indent="0">
              <a:buNone/>
              <a:defRPr sz="3235"/>
            </a:lvl5pPr>
            <a:lvl6pPr marL="3697605" indent="0">
              <a:buNone/>
              <a:defRPr sz="3235"/>
            </a:lvl6pPr>
            <a:lvl7pPr marL="4436745" indent="0">
              <a:buNone/>
              <a:defRPr sz="3235"/>
            </a:lvl7pPr>
            <a:lvl8pPr marL="5175885" indent="0">
              <a:buNone/>
              <a:defRPr sz="3235"/>
            </a:lvl8pPr>
            <a:lvl9pPr marL="5915660" indent="0">
              <a:buNone/>
              <a:defRPr sz="3235"/>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481876" y="8368489"/>
            <a:ext cx="4536195" cy="1254901"/>
          </a:xfrm>
        </p:spPr>
        <p:txBody>
          <a:bodyPr/>
          <a:lstStyle>
            <a:lvl1pPr marL="0" indent="0">
              <a:buNone/>
              <a:defRPr sz="2265"/>
            </a:lvl1pPr>
            <a:lvl2pPr marL="739775" indent="0">
              <a:buNone/>
              <a:defRPr sz="1945"/>
            </a:lvl2pPr>
            <a:lvl3pPr marL="1478280" indent="0">
              <a:buNone/>
              <a:defRPr sz="1615"/>
            </a:lvl3pPr>
            <a:lvl4pPr marL="2218055" indent="0">
              <a:buNone/>
              <a:defRPr sz="1455"/>
            </a:lvl4pPr>
            <a:lvl5pPr marL="2958465" indent="0">
              <a:buNone/>
              <a:defRPr sz="1455"/>
            </a:lvl5pPr>
            <a:lvl6pPr marL="3697605" indent="0">
              <a:buNone/>
              <a:defRPr sz="1455"/>
            </a:lvl6pPr>
            <a:lvl7pPr marL="4436745" indent="0">
              <a:buNone/>
              <a:defRPr sz="1455"/>
            </a:lvl7pPr>
            <a:lvl8pPr marL="5175885" indent="0">
              <a:buNone/>
              <a:defRPr sz="1455"/>
            </a:lvl8pPr>
            <a:lvl9pPr marL="5915660" indent="0">
              <a:buNone/>
              <a:defRPr sz="145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78016" y="428201"/>
            <a:ext cx="6804293" cy="178210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78016" y="2494955"/>
            <a:ext cx="6804293" cy="705665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378016" y="9910511"/>
            <a:ext cx="1764076" cy="569285"/>
          </a:xfrm>
          <a:prstGeom prst="rect">
            <a:avLst/>
          </a:prstGeom>
        </p:spPr>
        <p:txBody>
          <a:bodyPr vert="horz" lIns="91440" tIns="45720" rIns="91440" bIns="45720" rtlCol="0" anchor="ctr"/>
          <a:lstStyle>
            <a:lvl1pPr algn="l">
              <a:defRPr sz="1945">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2583112" y="9910511"/>
            <a:ext cx="2394102" cy="569285"/>
          </a:xfrm>
          <a:prstGeom prst="rect">
            <a:avLst/>
          </a:prstGeom>
        </p:spPr>
        <p:txBody>
          <a:bodyPr vert="horz" lIns="91440" tIns="45720" rIns="91440" bIns="45720" rtlCol="0" anchor="ctr"/>
          <a:lstStyle>
            <a:lvl1pPr algn="ctr">
              <a:defRPr sz="194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418233" y="9910511"/>
            <a:ext cx="1764076" cy="569285"/>
          </a:xfrm>
          <a:prstGeom prst="rect">
            <a:avLst/>
          </a:prstGeom>
        </p:spPr>
        <p:txBody>
          <a:bodyPr vert="horz" lIns="91440" tIns="45720" rIns="91440" bIns="45720" rtlCol="0" anchor="ctr"/>
          <a:lstStyle>
            <a:lvl1pPr algn="r">
              <a:defRPr sz="1945">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8280" rtl="0" eaLnBrk="1" latinLnBrk="0" hangingPunct="1">
        <a:spcBef>
          <a:spcPct val="0"/>
        </a:spcBef>
        <a:buNone/>
        <a:defRPr sz="7115" kern="1200">
          <a:solidFill>
            <a:schemeClr val="tx1"/>
          </a:solidFill>
          <a:latin typeface="+mj-lt"/>
          <a:ea typeface="+mj-ea"/>
          <a:cs typeface="+mj-cs"/>
        </a:defRPr>
      </a:lvl1pPr>
    </p:titleStyle>
    <p:bodyStyle>
      <a:lvl1pPr marL="554355" indent="-554355" algn="l" defTabSz="1478280" rtl="0" eaLnBrk="1" latinLnBrk="0" hangingPunct="1">
        <a:spcBef>
          <a:spcPct val="32000"/>
        </a:spcBef>
        <a:buFont typeface="Arial" panose="020B0604020202020204" pitchFamily="34" charset="0"/>
        <a:buChar char="•"/>
        <a:defRPr sz="5180" kern="1200">
          <a:solidFill>
            <a:schemeClr val="tx1"/>
          </a:solidFill>
          <a:latin typeface="+mn-lt"/>
          <a:ea typeface="+mn-ea"/>
          <a:cs typeface="+mn-cs"/>
        </a:defRPr>
      </a:lvl1pPr>
      <a:lvl2pPr marL="1202055" indent="-462280" algn="l" defTabSz="1478280" rtl="0" eaLnBrk="1" latinLnBrk="0" hangingPunct="1">
        <a:spcBef>
          <a:spcPct val="32000"/>
        </a:spcBef>
        <a:buFont typeface="Arial" panose="020B0604020202020204" pitchFamily="34" charset="0"/>
        <a:buChar char="–"/>
        <a:defRPr sz="4525" kern="1200">
          <a:solidFill>
            <a:schemeClr val="tx1"/>
          </a:solidFill>
          <a:latin typeface="+mn-lt"/>
          <a:ea typeface="+mn-ea"/>
          <a:cs typeface="+mn-cs"/>
        </a:defRPr>
      </a:lvl2pPr>
      <a:lvl3pPr marL="1847850" indent="-369570" algn="l" defTabSz="1478280" rtl="0" eaLnBrk="1" latinLnBrk="0" hangingPunct="1">
        <a:spcBef>
          <a:spcPct val="32000"/>
        </a:spcBef>
        <a:buFont typeface="Arial" panose="020B0604020202020204" pitchFamily="34" charset="0"/>
        <a:buChar char="•"/>
        <a:defRPr sz="3880" kern="1200">
          <a:solidFill>
            <a:schemeClr val="tx1"/>
          </a:solidFill>
          <a:latin typeface="+mn-lt"/>
          <a:ea typeface="+mn-ea"/>
          <a:cs typeface="+mn-cs"/>
        </a:defRPr>
      </a:lvl3pPr>
      <a:lvl4pPr marL="2587625" indent="-369570" algn="l" defTabSz="1478280" rtl="0" eaLnBrk="1" latinLnBrk="0" hangingPunct="1">
        <a:spcBef>
          <a:spcPct val="32000"/>
        </a:spcBef>
        <a:buFont typeface="Arial" panose="020B0604020202020204" pitchFamily="34" charset="0"/>
        <a:buChar char="–"/>
        <a:defRPr sz="3235" kern="1200">
          <a:solidFill>
            <a:schemeClr val="tx1"/>
          </a:solidFill>
          <a:latin typeface="+mn-lt"/>
          <a:ea typeface="+mn-ea"/>
          <a:cs typeface="+mn-cs"/>
        </a:defRPr>
      </a:lvl4pPr>
      <a:lvl5pPr marL="3328035" indent="-369570" algn="l" defTabSz="1478280" rtl="0" eaLnBrk="1" latinLnBrk="0" hangingPunct="1">
        <a:spcBef>
          <a:spcPct val="32000"/>
        </a:spcBef>
        <a:buFont typeface="Arial" panose="020B0604020202020204" pitchFamily="34" charset="0"/>
        <a:buChar char="»"/>
        <a:defRPr sz="3235" kern="1200">
          <a:solidFill>
            <a:schemeClr val="tx1"/>
          </a:solidFill>
          <a:latin typeface="+mn-lt"/>
          <a:ea typeface="+mn-ea"/>
          <a:cs typeface="+mn-cs"/>
        </a:defRPr>
      </a:lvl5pPr>
      <a:lvl6pPr marL="4066540" indent="-369570" algn="l" defTabSz="1478280" rtl="0" eaLnBrk="1" latinLnBrk="0" hangingPunct="1">
        <a:spcBef>
          <a:spcPct val="32000"/>
        </a:spcBef>
        <a:buFont typeface="Arial" panose="020B0604020202020204" pitchFamily="34" charset="0"/>
        <a:buChar char="•"/>
        <a:defRPr sz="3235" kern="1200">
          <a:solidFill>
            <a:schemeClr val="tx1"/>
          </a:solidFill>
          <a:latin typeface="+mn-lt"/>
          <a:ea typeface="+mn-ea"/>
          <a:cs typeface="+mn-cs"/>
        </a:defRPr>
      </a:lvl6pPr>
      <a:lvl7pPr marL="4806315" indent="-369570" algn="l" defTabSz="1478280" rtl="0" eaLnBrk="1" latinLnBrk="0" hangingPunct="1">
        <a:spcBef>
          <a:spcPct val="32000"/>
        </a:spcBef>
        <a:buFont typeface="Arial" panose="020B0604020202020204" pitchFamily="34" charset="0"/>
        <a:buChar char="•"/>
        <a:defRPr sz="3235" kern="1200">
          <a:solidFill>
            <a:schemeClr val="tx1"/>
          </a:solidFill>
          <a:latin typeface="+mn-lt"/>
          <a:ea typeface="+mn-ea"/>
          <a:cs typeface="+mn-cs"/>
        </a:defRPr>
      </a:lvl7pPr>
      <a:lvl8pPr marL="5546090" indent="-369570" algn="l" defTabSz="1478280" rtl="0" eaLnBrk="1" latinLnBrk="0" hangingPunct="1">
        <a:spcBef>
          <a:spcPct val="32000"/>
        </a:spcBef>
        <a:buFont typeface="Arial" panose="020B0604020202020204" pitchFamily="34" charset="0"/>
        <a:buChar char="•"/>
        <a:defRPr sz="3235" kern="1200">
          <a:solidFill>
            <a:schemeClr val="tx1"/>
          </a:solidFill>
          <a:latin typeface="+mn-lt"/>
          <a:ea typeface="+mn-ea"/>
          <a:cs typeface="+mn-cs"/>
        </a:defRPr>
      </a:lvl8pPr>
      <a:lvl9pPr marL="6284595" indent="-369570" algn="l" defTabSz="1478280" rtl="0" eaLnBrk="1" latinLnBrk="0" hangingPunct="1">
        <a:spcBef>
          <a:spcPct val="32000"/>
        </a:spcBef>
        <a:buFont typeface="Arial" panose="020B0604020202020204" pitchFamily="34" charset="0"/>
        <a:buChar char="•"/>
        <a:defRPr sz="3235" kern="1200">
          <a:solidFill>
            <a:schemeClr val="tx1"/>
          </a:solidFill>
          <a:latin typeface="+mn-lt"/>
          <a:ea typeface="+mn-ea"/>
          <a:cs typeface="+mn-cs"/>
        </a:defRPr>
      </a:lvl9pPr>
    </p:bodyStyle>
    <p:otherStyle>
      <a:defPPr>
        <a:defRPr lang="zh-CN"/>
      </a:defPPr>
      <a:lvl1pPr marL="0" algn="l" defTabSz="1478280" rtl="0" eaLnBrk="1" latinLnBrk="0" hangingPunct="1">
        <a:defRPr sz="2910" kern="1200">
          <a:solidFill>
            <a:schemeClr val="tx1"/>
          </a:solidFill>
          <a:latin typeface="+mn-lt"/>
          <a:ea typeface="+mn-ea"/>
          <a:cs typeface="+mn-cs"/>
        </a:defRPr>
      </a:lvl1pPr>
      <a:lvl2pPr marL="739775" algn="l" defTabSz="1478280" rtl="0" eaLnBrk="1" latinLnBrk="0" hangingPunct="1">
        <a:defRPr sz="2910" kern="1200">
          <a:solidFill>
            <a:schemeClr val="tx1"/>
          </a:solidFill>
          <a:latin typeface="+mn-lt"/>
          <a:ea typeface="+mn-ea"/>
          <a:cs typeface="+mn-cs"/>
        </a:defRPr>
      </a:lvl2pPr>
      <a:lvl3pPr marL="1478280" algn="l" defTabSz="1478280" rtl="0" eaLnBrk="1" latinLnBrk="0" hangingPunct="1">
        <a:defRPr sz="2910" kern="1200">
          <a:solidFill>
            <a:schemeClr val="tx1"/>
          </a:solidFill>
          <a:latin typeface="+mn-lt"/>
          <a:ea typeface="+mn-ea"/>
          <a:cs typeface="+mn-cs"/>
        </a:defRPr>
      </a:lvl3pPr>
      <a:lvl4pPr marL="2218055" algn="l" defTabSz="1478280" rtl="0" eaLnBrk="1" latinLnBrk="0" hangingPunct="1">
        <a:defRPr sz="2910" kern="1200">
          <a:solidFill>
            <a:schemeClr val="tx1"/>
          </a:solidFill>
          <a:latin typeface="+mn-lt"/>
          <a:ea typeface="+mn-ea"/>
          <a:cs typeface="+mn-cs"/>
        </a:defRPr>
      </a:lvl4pPr>
      <a:lvl5pPr marL="2958465" algn="l" defTabSz="1478280" rtl="0" eaLnBrk="1" latinLnBrk="0" hangingPunct="1">
        <a:defRPr sz="2910" kern="1200">
          <a:solidFill>
            <a:schemeClr val="tx1"/>
          </a:solidFill>
          <a:latin typeface="+mn-lt"/>
          <a:ea typeface="+mn-ea"/>
          <a:cs typeface="+mn-cs"/>
        </a:defRPr>
      </a:lvl5pPr>
      <a:lvl6pPr marL="3697605" algn="l" defTabSz="1478280" rtl="0" eaLnBrk="1" latinLnBrk="0" hangingPunct="1">
        <a:defRPr sz="2910" kern="1200">
          <a:solidFill>
            <a:schemeClr val="tx1"/>
          </a:solidFill>
          <a:latin typeface="+mn-lt"/>
          <a:ea typeface="+mn-ea"/>
          <a:cs typeface="+mn-cs"/>
        </a:defRPr>
      </a:lvl6pPr>
      <a:lvl7pPr marL="4436745" algn="l" defTabSz="1478280" rtl="0" eaLnBrk="1" latinLnBrk="0" hangingPunct="1">
        <a:defRPr sz="2910" kern="1200">
          <a:solidFill>
            <a:schemeClr val="tx1"/>
          </a:solidFill>
          <a:latin typeface="+mn-lt"/>
          <a:ea typeface="+mn-ea"/>
          <a:cs typeface="+mn-cs"/>
        </a:defRPr>
      </a:lvl7pPr>
      <a:lvl8pPr marL="5175885" algn="l" defTabSz="1478280" rtl="0" eaLnBrk="1" latinLnBrk="0" hangingPunct="1">
        <a:defRPr sz="2910" kern="1200">
          <a:solidFill>
            <a:schemeClr val="tx1"/>
          </a:solidFill>
          <a:latin typeface="+mn-lt"/>
          <a:ea typeface="+mn-ea"/>
          <a:cs typeface="+mn-cs"/>
        </a:defRPr>
      </a:lvl8pPr>
      <a:lvl9pPr marL="5915660" algn="l" defTabSz="1478280" rtl="0" eaLnBrk="1" latinLnBrk="0" hangingPunct="1">
        <a:defRPr sz="29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邀请函A4.jpg邀请函A4"/>
          <p:cNvPicPr>
            <a:picLocks noChangeAspect="1"/>
          </p:cNvPicPr>
          <p:nvPr/>
        </p:nvPicPr>
        <p:blipFill>
          <a:blip r:embed="rId1"/>
          <a:srcRect/>
          <a:stretch>
            <a:fillRect/>
          </a:stretch>
        </p:blipFill>
        <p:spPr>
          <a:xfrm>
            <a:off x="-310" y="-54675"/>
            <a:ext cx="7559040" cy="10690399"/>
          </a:xfrm>
          <a:prstGeom prst="rect">
            <a:avLst/>
          </a:prstGeom>
        </p:spPr>
      </p:pic>
      <p:sp>
        <p:nvSpPr>
          <p:cNvPr id="8" name="TextBox 7"/>
          <p:cNvSpPr txBox="1"/>
          <p:nvPr/>
        </p:nvSpPr>
        <p:spPr>
          <a:xfrm>
            <a:off x="683260" y="3833495"/>
            <a:ext cx="6238875" cy="2968625"/>
          </a:xfrm>
          <a:prstGeom prst="rect">
            <a:avLst/>
          </a:prstGeom>
          <a:noFill/>
        </p:spPr>
        <p:txBody>
          <a:bodyPr wrap="square" rtlCol="0">
            <a:noAutofit/>
          </a:bodyPr>
          <a:lstStyle/>
          <a:p>
            <a:pPr algn="just">
              <a:lnSpc>
                <a:spcPct val="150000"/>
              </a:lnSpc>
            </a:pP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尊敬的 </a:t>
            </a:r>
            <a:r>
              <a:rPr lang="zh-CN" altLang="en-US" sz="1200" b="1" u="sng"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1" u="sng"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1" u="sng"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 教授：</a:t>
            </a:r>
            <a:endPar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您好！</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由中国研究型医院学会出血专业委员会、中国出血中心联盟、中国县域医院出血中心联盟主办，湖南省人民医院(湖南师范大学附属第一医院)、湖南省急救中心、湖南省临床介入临床医学研究中心、湖南出血中心联盟、湖南省健康管理学会血管健康风险评估与管理专业委员会、湖南省医学教育科技学会出血专委会承办，中国医师协会介入医师分会、中华医学会急诊医学分会出血学组、《实用休克杂志》、《介入放射学杂志》、《中华介入放射学电子杂志》协办的第五届出血大会，将于2023年8月3日-6日在星城长沙召开，中国研究型医院学会出血专业委员会第五次学术会议和第四届出血性疾病学术会议同期举行。</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我们诚挚的邀请您作为嘉宾莅临本次大会，您的光临将为大会添彩，并使所有与会代表受益!热切希望您能够接受邀请，拨冗莅临！</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此致</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敬礼！</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7"/>
          <p:cNvSpPr txBox="1"/>
          <p:nvPr>
            <p:custDataLst>
              <p:tags r:id="rId2"/>
            </p:custDataLst>
          </p:nvPr>
        </p:nvSpPr>
        <p:spPr>
          <a:xfrm>
            <a:off x="683895" y="6857365"/>
            <a:ext cx="6209030" cy="1014730"/>
          </a:xfrm>
          <a:prstGeom prst="rect">
            <a:avLst/>
          </a:prstGeom>
          <a:noFill/>
        </p:spPr>
        <p:txBody>
          <a:bodyPr wrap="square" rtlCol="0">
            <a:spAutoFit/>
          </a:bodyPr>
          <a:p>
            <a:pPr algn="just">
              <a:lnSpc>
                <a:spcPct val="150000"/>
              </a:lnSpc>
            </a:pPr>
            <a:r>
              <a:rPr lang="zh-CN" altLang="en-US" sz="1000" b="1" dirty="0" smtClean="0">
                <a:solidFill>
                  <a:schemeClr val="tx1">
                    <a:lumMod val="65000"/>
                    <a:lumOff val="35000"/>
                  </a:schemeClr>
                </a:solidFill>
                <a:latin typeface="微软雅黑" panose="020B0503020204020204" pitchFamily="34" charset="-122"/>
                <a:ea typeface="微软雅黑" panose="020B0503020204020204" pitchFamily="34" charset="-122"/>
              </a:rPr>
              <a:t>联系方式</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：向  </a:t>
            </a:r>
            <a:r>
              <a:rPr lang="en-US" altLang="zh-CN" sz="4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斌15073196688  欧阳尚13874990014</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游佳敏19892899221  周雅婷19848063833</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b="1" dirty="0" smtClean="0">
                <a:solidFill>
                  <a:schemeClr val="tx1">
                    <a:lumMod val="65000"/>
                    <a:lumOff val="35000"/>
                  </a:schemeClr>
                </a:solidFill>
                <a:latin typeface="微软雅黑" panose="020B0503020204020204" pitchFamily="34" charset="-122"/>
                <a:ea typeface="微软雅黑" panose="020B0503020204020204" pitchFamily="34" charset="-122"/>
              </a:rPr>
              <a:t>会议时间</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：2023年8月03日-8月06日</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b="1" dirty="0" smtClean="0">
                <a:solidFill>
                  <a:schemeClr val="tx1">
                    <a:lumMod val="65000"/>
                    <a:lumOff val="35000"/>
                  </a:schemeClr>
                </a:solidFill>
                <a:latin typeface="微软雅黑" panose="020B0503020204020204" pitchFamily="34" charset="-122"/>
                <a:ea typeface="微软雅黑" panose="020B0503020204020204" pitchFamily="34" charset="-122"/>
              </a:rPr>
              <a:t>会议地点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：长沙国际会议中心（湖南省长沙市长沙县国展路108号）</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7"/>
          <p:cNvSpPr txBox="1"/>
          <p:nvPr>
            <p:custDataLst>
              <p:tags r:id="rId3"/>
            </p:custDataLst>
          </p:nvPr>
        </p:nvSpPr>
        <p:spPr>
          <a:xfrm>
            <a:off x="4356100" y="8154035"/>
            <a:ext cx="2665095" cy="783590"/>
          </a:xfrm>
          <a:prstGeom prst="rect">
            <a:avLst/>
          </a:prstGeom>
          <a:noFill/>
        </p:spPr>
        <p:txBody>
          <a:bodyPr wrap="square" rtlCol="0">
            <a:spAutoFit/>
          </a:bodyPr>
          <a:p>
            <a:pPr algn="just">
              <a:lnSpc>
                <a:spcPct val="150000"/>
              </a:lnSpc>
            </a:pPr>
            <a:r>
              <a:rPr sz="1000" b="1" dirty="0" smtClean="0">
                <a:solidFill>
                  <a:schemeClr val="tx1">
                    <a:lumMod val="65000"/>
                    <a:lumOff val="35000"/>
                  </a:schemeClr>
                </a:solidFill>
                <a:latin typeface="微软雅黑" panose="020B0503020204020204" pitchFamily="34" charset="-122"/>
                <a:ea typeface="微软雅黑" panose="020B0503020204020204" pitchFamily="34" charset="-122"/>
              </a:rPr>
              <a:t>大  会  主  席</a:t>
            </a:r>
            <a:r>
              <a:rPr sz="1000" dirty="0" smtClean="0">
                <a:solidFill>
                  <a:schemeClr val="tx1">
                    <a:lumMod val="65000"/>
                    <a:lumOff val="35000"/>
                  </a:schemeClr>
                </a:solidFill>
                <a:latin typeface="微软雅黑" panose="020B0503020204020204" pitchFamily="34" charset="-122"/>
                <a:ea typeface="微软雅黑" panose="020B0503020204020204" pitchFamily="34" charset="-122"/>
              </a:rPr>
              <a:t>：祝益民、谭李红、向   </a:t>
            </a:r>
            <a:r>
              <a:rPr lang="en-US" sz="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sz="1000" dirty="0" smtClean="0">
                <a:solidFill>
                  <a:schemeClr val="tx1">
                    <a:lumMod val="65000"/>
                    <a:lumOff val="35000"/>
                  </a:schemeClr>
                </a:solidFill>
                <a:latin typeface="微软雅黑" panose="020B0503020204020204" pitchFamily="34" charset="-122"/>
                <a:ea typeface="微软雅黑" panose="020B0503020204020204" pitchFamily="34" charset="-122"/>
              </a:rPr>
              <a:t>华</a:t>
            </a:r>
            <a:endParaRPr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sz="1000" b="1" dirty="0" smtClean="0">
                <a:solidFill>
                  <a:schemeClr val="tx1">
                    <a:lumMod val="65000"/>
                    <a:lumOff val="35000"/>
                  </a:schemeClr>
                </a:solidFill>
                <a:latin typeface="微软雅黑" panose="020B0503020204020204" pitchFamily="34" charset="-122"/>
                <a:ea typeface="微软雅黑" panose="020B0503020204020204" pitchFamily="34" charset="-122"/>
              </a:rPr>
              <a:t>大会共同主席</a:t>
            </a:r>
            <a:r>
              <a:rPr sz="1000" dirty="0" smtClean="0">
                <a:solidFill>
                  <a:schemeClr val="tx1">
                    <a:lumMod val="65000"/>
                    <a:lumOff val="35000"/>
                  </a:schemeClr>
                </a:solidFill>
                <a:latin typeface="微软雅黑" panose="020B0503020204020204" pitchFamily="34" charset="-122"/>
                <a:ea typeface="微软雅黑" panose="020B0503020204020204" pitchFamily="34" charset="-122"/>
              </a:rPr>
              <a:t>：邹英华、李   肖、施海彬</a:t>
            </a:r>
            <a:endParaRPr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sz="1000" b="1" dirty="0" smtClean="0">
                <a:solidFill>
                  <a:schemeClr val="tx1">
                    <a:lumMod val="65000"/>
                    <a:lumOff val="35000"/>
                  </a:schemeClr>
                </a:solidFill>
                <a:latin typeface="微软雅黑" panose="020B0503020204020204" pitchFamily="34" charset="-122"/>
                <a:ea typeface="微软雅黑" panose="020B0503020204020204" pitchFamily="34" charset="-122"/>
              </a:rPr>
              <a:t>大会执行主席</a:t>
            </a:r>
            <a:r>
              <a:rPr sz="1000" dirty="0" smtClean="0">
                <a:solidFill>
                  <a:schemeClr val="tx1">
                    <a:lumMod val="65000"/>
                    <a:lumOff val="35000"/>
                  </a:schemeClr>
                </a:solidFill>
                <a:latin typeface="微软雅黑" panose="020B0503020204020204" pitchFamily="34" charset="-122"/>
                <a:ea typeface="微软雅黑" panose="020B0503020204020204" pitchFamily="34" charset="-122"/>
              </a:rPr>
              <a:t>：王   庆、韩小彤、莫   </a:t>
            </a:r>
            <a:r>
              <a:rPr lang="en-US" sz="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sz="1000" dirty="0" smtClean="0">
                <a:solidFill>
                  <a:schemeClr val="tx1">
                    <a:lumMod val="65000"/>
                    <a:lumOff val="35000"/>
                  </a:schemeClr>
                </a:solidFill>
                <a:latin typeface="微软雅黑" panose="020B0503020204020204" pitchFamily="34" charset="-122"/>
                <a:ea typeface="微软雅黑" panose="020B0503020204020204" pitchFamily="34" charset="-122"/>
              </a:rPr>
              <a:t>伟</a:t>
            </a:r>
            <a:endParaRPr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COMMONDATA" val="eyJoZGlkIjoiNTVhY2RhMTk2OTM4M2E2Yzc0ODNlYTFmY2UzZmMwNjkifQ=="/>
  <p:tag name="KSO_WPP_MARK_KEY" val="fa061fea-60b5-4083-9cb7-931834d98651"/>
</p:tagLst>
</file>

<file path=ppt/theme/theme1.xml><?xml version="1.0" encoding="utf-8"?>
<a:theme xmlns:a="http://schemas.openxmlformats.org/drawingml/2006/main" name="席位卡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席位卡A4</Template>
  <TotalTime>0</TotalTime>
  <Words>596</Words>
  <Application>WPS 演示</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宋体</vt:lpstr>
      <vt:lpstr>Wingdings</vt:lpstr>
      <vt:lpstr>微软雅黑</vt:lpstr>
      <vt:lpstr>Arial Unicode MS</vt:lpstr>
      <vt:lpstr>Calibri</vt:lpstr>
      <vt:lpstr>席位卡A4</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Administrator</cp:lastModifiedBy>
  <cp:revision>11</cp:revision>
  <dcterms:created xsi:type="dcterms:W3CDTF">2022-07-23T13:51:00Z</dcterms:created>
  <dcterms:modified xsi:type="dcterms:W3CDTF">2023-07-03T05:32:23Z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2DA44A4A5F1B4757AC5A441F78B1B4F1</vt:lpwstr>
  </property>
  <property fmtid="{D5CDD505-2E9C-101B-9397-08002B2CF9AE}" pid="3" name="KSOProductBuildVer">
    <vt:lpwstr>2052-11.1.0.14309</vt:lpwstr>
  </property>
</Properties>
</file>